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71" r:id="rId3"/>
    <p:sldId id="258" r:id="rId4"/>
    <p:sldId id="270" r:id="rId5"/>
    <p:sldId id="272" r:id="rId6"/>
    <p:sldId id="274" r:id="rId7"/>
    <p:sldId id="273" r:id="rId8"/>
    <p:sldId id="264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194303B-BF36-4A2E-B53F-B5943CE58805}" v="30" dt="2018-02-18T21:19:50.5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erden, Nienke van" userId="10033FFF935E1102@LIVE.COM" providerId="AD" clId="Web-{49598C6E-C01A-471F-B2A9-45522028B93E}"/>
    <pc:docChg chg="sldOrd">
      <pc:chgData name="Weerden, Nienke van" userId="10033FFF935E1102@LIVE.COM" providerId="AD" clId="Web-{49598C6E-C01A-471F-B2A9-45522028B93E}" dt="2018-03-04T22:07:03.542" v="0"/>
      <pc:docMkLst>
        <pc:docMk/>
      </pc:docMkLst>
      <pc:sldChg chg="ord">
        <pc:chgData name="Weerden, Nienke van" userId="10033FFF935E1102@LIVE.COM" providerId="AD" clId="Web-{49598C6E-C01A-471F-B2A9-45522028B93E}" dt="2018-03-04T22:07:03.542" v="0"/>
        <pc:sldMkLst>
          <pc:docMk/>
          <pc:sldMk cId="3095392791" sldId="268"/>
        </pc:sldMkLst>
      </pc:sldChg>
    </pc:docChg>
  </pc:docChgLst>
  <pc:docChgLst>
    <pc:chgData name="Weerden, Nienke van" userId="10033FFF935E1102@LIVE.COM" providerId="AD" clId="Web-{F561AF25-0306-40EA-B00D-BBF8BC93EA33}"/>
    <pc:docChg chg="modSld">
      <pc:chgData name="Weerden, Nienke van" userId="10033FFF935E1102@LIVE.COM" providerId="AD" clId="Web-{F561AF25-0306-40EA-B00D-BBF8BC93EA33}" dt="2018-02-18T19:39:53.124" v="2"/>
      <pc:docMkLst>
        <pc:docMk/>
      </pc:docMkLst>
      <pc:sldChg chg="modSp">
        <pc:chgData name="Weerden, Nienke van" userId="10033FFF935E1102@LIVE.COM" providerId="AD" clId="Web-{F561AF25-0306-40EA-B00D-BBF8BC93EA33}" dt="2018-02-18T19:39:50.437" v="0"/>
        <pc:sldMkLst>
          <pc:docMk/>
          <pc:sldMk cId="3351439039" sldId="256"/>
        </pc:sldMkLst>
        <pc:spChg chg="mod">
          <ac:chgData name="Weerden, Nienke van" userId="10033FFF935E1102@LIVE.COM" providerId="AD" clId="Web-{F561AF25-0306-40EA-B00D-BBF8BC93EA33}" dt="2018-02-18T19:39:50.437" v="0"/>
          <ac:spMkLst>
            <pc:docMk/>
            <pc:sldMk cId="3351439039" sldId="256"/>
            <ac:spMk id="2" creationId="{00000000-0000-0000-0000-000000000000}"/>
          </ac:spMkLst>
        </pc:spChg>
      </pc:sldChg>
    </pc:docChg>
  </pc:docChgLst>
  <pc:docChgLst>
    <pc:chgData name="Weerden, Nienke van" userId="S::ng.vanweerden@alfa-college.nl::c3e19506-1f0a-42c1-bbed-dbb60c5e28b2" providerId="AD" clId="Web-{316F1EF4-F0D7-8663-04CE-0D0C293AF79C}"/>
    <pc:docChg chg="modSld">
      <pc:chgData name="Weerden, Nienke van" userId="S::ng.vanweerden@alfa-college.nl::c3e19506-1f0a-42c1-bbed-dbb60c5e28b2" providerId="AD" clId="Web-{316F1EF4-F0D7-8663-04CE-0D0C293AF79C}" dt="2018-09-16T21:15:52.619" v="10" actId="20577"/>
      <pc:docMkLst>
        <pc:docMk/>
      </pc:docMkLst>
      <pc:sldChg chg="addSp delSp modSp">
        <pc:chgData name="Weerden, Nienke van" userId="S::ng.vanweerden@alfa-college.nl::c3e19506-1f0a-42c1-bbed-dbb60c5e28b2" providerId="AD" clId="Web-{316F1EF4-F0D7-8663-04CE-0D0C293AF79C}" dt="2018-09-16T21:15:35.651" v="6" actId="20577"/>
        <pc:sldMkLst>
          <pc:docMk/>
          <pc:sldMk cId="3168214851" sldId="258"/>
        </pc:sldMkLst>
        <pc:spChg chg="mod">
          <ac:chgData name="Weerden, Nienke van" userId="S::ng.vanweerden@alfa-college.nl::c3e19506-1f0a-42c1-bbed-dbb60c5e28b2" providerId="AD" clId="Web-{316F1EF4-F0D7-8663-04CE-0D0C293AF79C}" dt="2018-09-16T21:14:41.745" v="0"/>
          <ac:spMkLst>
            <pc:docMk/>
            <pc:sldMk cId="3168214851" sldId="258"/>
            <ac:spMk id="2" creationId="{36FD5A2D-9993-4382-A252-0EEB92706F83}"/>
          </ac:spMkLst>
        </pc:spChg>
        <pc:spChg chg="mod">
          <ac:chgData name="Weerden, Nienke van" userId="S::ng.vanweerden@alfa-college.nl::c3e19506-1f0a-42c1-bbed-dbb60c5e28b2" providerId="AD" clId="Web-{316F1EF4-F0D7-8663-04CE-0D0C293AF79C}" dt="2018-09-16T21:15:35.651" v="6" actId="20577"/>
          <ac:spMkLst>
            <pc:docMk/>
            <pc:sldMk cId="3168214851" sldId="258"/>
            <ac:spMk id="3" creationId="{96375D20-8203-45ED-AE5A-041E51F79C7E}"/>
          </ac:spMkLst>
        </pc:spChg>
        <pc:spChg chg="del">
          <ac:chgData name="Weerden, Nienke van" userId="S::ng.vanweerden@alfa-college.nl::c3e19506-1f0a-42c1-bbed-dbb60c5e28b2" providerId="AD" clId="Web-{316F1EF4-F0D7-8663-04CE-0D0C293AF79C}" dt="2018-09-16T21:14:41.745" v="0"/>
          <ac:spMkLst>
            <pc:docMk/>
            <pc:sldMk cId="3168214851" sldId="258"/>
            <ac:spMk id="10" creationId="{8D70B121-56F4-4848-B38B-182089D909FA}"/>
          </ac:spMkLst>
        </pc:spChg>
        <pc:spChg chg="add">
          <ac:chgData name="Weerden, Nienke van" userId="S::ng.vanweerden@alfa-college.nl::c3e19506-1f0a-42c1-bbed-dbb60c5e28b2" providerId="AD" clId="Web-{316F1EF4-F0D7-8663-04CE-0D0C293AF79C}" dt="2018-09-16T21:14:41.745" v="0"/>
          <ac:spMkLst>
            <pc:docMk/>
            <pc:sldMk cId="3168214851" sldId="258"/>
            <ac:spMk id="15" creationId="{8D70B121-56F4-4848-B38B-182089D909FA}"/>
          </ac:spMkLst>
        </pc:spChg>
        <pc:cxnChg chg="del">
          <ac:chgData name="Weerden, Nienke van" userId="S::ng.vanweerden@alfa-college.nl::c3e19506-1f0a-42c1-bbed-dbb60c5e28b2" providerId="AD" clId="Web-{316F1EF4-F0D7-8663-04CE-0D0C293AF79C}" dt="2018-09-16T21:14:41.745" v="0"/>
          <ac:cxnSpMkLst>
            <pc:docMk/>
            <pc:sldMk cId="3168214851" sldId="258"/>
            <ac:cxnSpMk id="8" creationId="{2D72A2C9-F3CA-4216-8BAD-FA4C970C3C4E}"/>
          </ac:cxnSpMkLst>
        </pc:cxnChg>
        <pc:cxnChg chg="add">
          <ac:chgData name="Weerden, Nienke van" userId="S::ng.vanweerden@alfa-college.nl::c3e19506-1f0a-42c1-bbed-dbb60c5e28b2" providerId="AD" clId="Web-{316F1EF4-F0D7-8663-04CE-0D0C293AF79C}" dt="2018-09-16T21:14:41.745" v="0"/>
          <ac:cxnSpMkLst>
            <pc:docMk/>
            <pc:sldMk cId="3168214851" sldId="258"/>
            <ac:cxnSpMk id="17" creationId="{2D72A2C9-F3CA-4216-8BAD-FA4C970C3C4E}"/>
          </ac:cxnSpMkLst>
        </pc:cxnChg>
      </pc:sldChg>
      <pc:sldChg chg="modSp">
        <pc:chgData name="Weerden, Nienke van" userId="S::ng.vanweerden@alfa-college.nl::c3e19506-1f0a-42c1-bbed-dbb60c5e28b2" providerId="AD" clId="Web-{316F1EF4-F0D7-8663-04CE-0D0C293AF79C}" dt="2018-09-16T21:15:52.619" v="9" actId="20577"/>
        <pc:sldMkLst>
          <pc:docMk/>
          <pc:sldMk cId="2043770359" sldId="264"/>
        </pc:sldMkLst>
        <pc:spChg chg="mod">
          <ac:chgData name="Weerden, Nienke van" userId="S::ng.vanweerden@alfa-college.nl::c3e19506-1f0a-42c1-bbed-dbb60c5e28b2" providerId="AD" clId="Web-{316F1EF4-F0D7-8663-04CE-0D0C293AF79C}" dt="2018-09-16T21:15:52.619" v="9" actId="20577"/>
          <ac:spMkLst>
            <pc:docMk/>
            <pc:sldMk cId="2043770359" sldId="264"/>
            <ac:spMk id="2" creationId="{77D5B32E-0DB9-4314-BEAD-BCD6884A04B0}"/>
          </ac:spMkLst>
        </pc:spChg>
      </pc:sldChg>
    </pc:docChg>
  </pc:docChgLst>
  <pc:docChgLst>
    <pc:chgData name="Weerden, Nienke van" userId="10033FFF935E1102@LIVE.COM" providerId="AD" clId="Web-{2A5B7631-CCEB-47BF-9CF9-134388E54A17}"/>
    <pc:docChg chg="modSld">
      <pc:chgData name="Weerden, Nienke van" userId="10033FFF935E1102@LIVE.COM" providerId="AD" clId="Web-{2A5B7631-CCEB-47BF-9CF9-134388E54A17}" dt="2018-02-19T11:21:25.510" v="25"/>
      <pc:docMkLst>
        <pc:docMk/>
      </pc:docMkLst>
      <pc:sldChg chg="modSp">
        <pc:chgData name="Weerden, Nienke van" userId="10033FFF935E1102@LIVE.COM" providerId="AD" clId="Web-{2A5B7631-CCEB-47BF-9CF9-134388E54A17}" dt="2018-02-19T11:21:25.510" v="25"/>
        <pc:sldMkLst>
          <pc:docMk/>
          <pc:sldMk cId="2043770359" sldId="264"/>
        </pc:sldMkLst>
        <pc:spChg chg="mod">
          <ac:chgData name="Weerden, Nienke van" userId="10033FFF935E1102@LIVE.COM" providerId="AD" clId="Web-{2A5B7631-CCEB-47BF-9CF9-134388E54A17}" dt="2018-02-19T11:21:25.510" v="25"/>
          <ac:spMkLst>
            <pc:docMk/>
            <pc:sldMk cId="2043770359" sldId="264"/>
            <ac:spMk id="3" creationId="{5EB803EB-3376-4BF2-8AFB-FDE4668FACB9}"/>
          </ac:spMkLst>
        </pc:spChg>
      </pc:sldChg>
    </pc:docChg>
  </pc:docChgLst>
  <pc:docChgLst>
    <pc:chgData name="Weerden, Nienke van" userId="S::ng.vanweerden@alfa-college.nl::c3e19506-1f0a-42c1-bbed-dbb60c5e28b2" providerId="AD" clId="Web-{17296693-6084-6A93-A02F-59FAC6C7AD9A}"/>
    <pc:docChg chg="modSld">
      <pc:chgData name="Weerden, Nienke van" userId="S::ng.vanweerden@alfa-college.nl::c3e19506-1f0a-42c1-bbed-dbb60c5e28b2" providerId="AD" clId="Web-{17296693-6084-6A93-A02F-59FAC6C7AD9A}" dt="2018-09-12T12:23:47.888" v="111" actId="20577"/>
      <pc:docMkLst>
        <pc:docMk/>
      </pc:docMkLst>
      <pc:sldChg chg="addSp delSp modSp mod setBg">
        <pc:chgData name="Weerden, Nienke van" userId="S::ng.vanweerden@alfa-college.nl::c3e19506-1f0a-42c1-bbed-dbb60c5e28b2" providerId="AD" clId="Web-{17296693-6084-6A93-A02F-59FAC6C7AD9A}" dt="2018-09-12T12:22:29.902" v="73" actId="20577"/>
        <pc:sldMkLst>
          <pc:docMk/>
          <pc:sldMk cId="3168214851" sldId="258"/>
        </pc:sldMkLst>
        <pc:spChg chg="mod">
          <ac:chgData name="Weerden, Nienke van" userId="S::ng.vanweerden@alfa-college.nl::c3e19506-1f0a-42c1-bbed-dbb60c5e28b2" providerId="AD" clId="Web-{17296693-6084-6A93-A02F-59FAC6C7AD9A}" dt="2018-09-12T12:22:13.948" v="69" actId="14100"/>
          <ac:spMkLst>
            <pc:docMk/>
            <pc:sldMk cId="3168214851" sldId="258"/>
            <ac:spMk id="2" creationId="{36FD5A2D-9993-4382-A252-0EEB92706F83}"/>
          </ac:spMkLst>
        </pc:spChg>
        <pc:spChg chg="add del mod replId">
          <ac:chgData name="Weerden, Nienke van" userId="S::ng.vanweerden@alfa-college.nl::c3e19506-1f0a-42c1-bbed-dbb60c5e28b2" providerId="AD" clId="Web-{17296693-6084-6A93-A02F-59FAC6C7AD9A}" dt="2018-09-12T12:22:29.902" v="73" actId="20577"/>
          <ac:spMkLst>
            <pc:docMk/>
            <pc:sldMk cId="3168214851" sldId="258"/>
            <ac:spMk id="3" creationId="{96375D20-8203-45ED-AE5A-041E51F79C7E}"/>
          </ac:spMkLst>
        </pc:spChg>
        <pc:spChg chg="add">
          <ac:chgData name="Weerden, Nienke van" userId="S::ng.vanweerden@alfa-college.nl::c3e19506-1f0a-42c1-bbed-dbb60c5e28b2" providerId="AD" clId="Web-{17296693-6084-6A93-A02F-59FAC6C7AD9A}" dt="2018-09-12T12:21:12.822" v="31"/>
          <ac:spMkLst>
            <pc:docMk/>
            <pc:sldMk cId="3168214851" sldId="258"/>
            <ac:spMk id="10" creationId="{8D70B121-56F4-4848-B38B-182089D909FA}"/>
          </ac:spMkLst>
        </pc:spChg>
        <pc:spChg chg="add del">
          <ac:chgData name="Weerden, Nienke van" userId="S::ng.vanweerden@alfa-college.nl::c3e19506-1f0a-42c1-bbed-dbb60c5e28b2" providerId="AD" clId="Web-{17296693-6084-6A93-A02F-59FAC6C7AD9A}" dt="2018-09-12T12:21:12.774" v="30"/>
          <ac:spMkLst>
            <pc:docMk/>
            <pc:sldMk cId="3168214851" sldId="258"/>
            <ac:spMk id="12" creationId="{0499AD7B-99D4-4755-8966-F7BA0426904B}"/>
          </ac:spMkLst>
        </pc:spChg>
        <pc:graphicFrameChg chg="add del">
          <ac:chgData name="Weerden, Nienke van" userId="S::ng.vanweerden@alfa-college.nl::c3e19506-1f0a-42c1-bbed-dbb60c5e28b2" providerId="AD" clId="Web-{17296693-6084-6A93-A02F-59FAC6C7AD9A}" dt="2018-09-12T12:21:12.774" v="30"/>
          <ac:graphicFrameMkLst>
            <pc:docMk/>
            <pc:sldMk cId="3168214851" sldId="258"/>
            <ac:graphicFrameMk id="7" creationId="{525ED7EA-F354-4818-BAAB-BFEEEA5EADA3}"/>
          </ac:graphicFrameMkLst>
        </pc:graphicFrameChg>
        <pc:picChg chg="add del">
          <ac:chgData name="Weerden, Nienke van" userId="S::ng.vanweerden@alfa-college.nl::c3e19506-1f0a-42c1-bbed-dbb60c5e28b2" providerId="AD" clId="Web-{17296693-6084-6A93-A02F-59FAC6C7AD9A}" dt="2018-09-12T12:21:12.774" v="30"/>
          <ac:picMkLst>
            <pc:docMk/>
            <pc:sldMk cId="3168214851" sldId="258"/>
            <ac:picMk id="14" creationId="{1A06F89A-489D-4383-94C5-42F7FF2E9A63}"/>
          </ac:picMkLst>
        </pc:picChg>
        <pc:cxnChg chg="add">
          <ac:chgData name="Weerden, Nienke van" userId="S::ng.vanweerden@alfa-college.nl::c3e19506-1f0a-42c1-bbed-dbb60c5e28b2" providerId="AD" clId="Web-{17296693-6084-6A93-A02F-59FAC6C7AD9A}" dt="2018-09-12T12:21:12.822" v="31"/>
          <ac:cxnSpMkLst>
            <pc:docMk/>
            <pc:sldMk cId="3168214851" sldId="258"/>
            <ac:cxnSpMk id="8" creationId="{2D72A2C9-F3CA-4216-8BAD-FA4C970C3C4E}"/>
          </ac:cxnSpMkLst>
        </pc:cxnChg>
      </pc:sldChg>
      <pc:sldChg chg="addSp modSp mod setBg">
        <pc:chgData name="Weerden, Nienke van" userId="S::ng.vanweerden@alfa-college.nl::c3e19506-1f0a-42c1-bbed-dbb60c5e28b2" providerId="AD" clId="Web-{17296693-6084-6A93-A02F-59FAC6C7AD9A}" dt="2018-09-12T12:23:47.888" v="110" actId="20577"/>
        <pc:sldMkLst>
          <pc:docMk/>
          <pc:sldMk cId="2043770359" sldId="264"/>
        </pc:sldMkLst>
        <pc:spChg chg="mod">
          <ac:chgData name="Weerden, Nienke van" userId="S::ng.vanweerden@alfa-college.nl::c3e19506-1f0a-42c1-bbed-dbb60c5e28b2" providerId="AD" clId="Web-{17296693-6084-6A93-A02F-59FAC6C7AD9A}" dt="2018-09-12T12:23:36.982" v="94" actId="20577"/>
          <ac:spMkLst>
            <pc:docMk/>
            <pc:sldMk cId="2043770359" sldId="264"/>
            <ac:spMk id="2" creationId="{77D5B32E-0DB9-4314-BEAD-BCD6884A04B0}"/>
          </ac:spMkLst>
        </pc:spChg>
        <pc:spChg chg="mod">
          <ac:chgData name="Weerden, Nienke van" userId="S::ng.vanweerden@alfa-college.nl::c3e19506-1f0a-42c1-bbed-dbb60c5e28b2" providerId="AD" clId="Web-{17296693-6084-6A93-A02F-59FAC6C7AD9A}" dt="2018-09-12T12:23:47.888" v="110" actId="20577"/>
          <ac:spMkLst>
            <pc:docMk/>
            <pc:sldMk cId="2043770359" sldId="264"/>
            <ac:spMk id="3" creationId="{5EB803EB-3376-4BF2-8AFB-FDE4668FACB9}"/>
          </ac:spMkLst>
        </pc:spChg>
        <pc:spChg chg="add">
          <ac:chgData name="Weerden, Nienke van" userId="S::ng.vanweerden@alfa-college.nl::c3e19506-1f0a-42c1-bbed-dbb60c5e28b2" providerId="AD" clId="Web-{17296693-6084-6A93-A02F-59FAC6C7AD9A}" dt="2018-09-12T12:20:37.757" v="28"/>
          <ac:spMkLst>
            <pc:docMk/>
            <pc:sldMk cId="2043770359" sldId="264"/>
            <ac:spMk id="8" creationId="{8D70B121-56F4-4848-B38B-182089D909FA}"/>
          </ac:spMkLst>
        </pc:spChg>
        <pc:cxnChg chg="add">
          <ac:chgData name="Weerden, Nienke van" userId="S::ng.vanweerden@alfa-college.nl::c3e19506-1f0a-42c1-bbed-dbb60c5e28b2" providerId="AD" clId="Web-{17296693-6084-6A93-A02F-59FAC6C7AD9A}" dt="2018-09-12T12:20:37.757" v="28"/>
          <ac:cxnSpMkLst>
            <pc:docMk/>
            <pc:sldMk cId="2043770359" sldId="264"/>
            <ac:cxnSpMk id="10" creationId="{2D72A2C9-F3CA-4216-8BAD-FA4C970C3C4E}"/>
          </ac:cxnSpMkLst>
        </pc:cxnChg>
      </pc:sldChg>
      <pc:sldChg chg="modSp mod setBg">
        <pc:chgData name="Weerden, Nienke van" userId="S::ng.vanweerden@alfa-college.nl::c3e19506-1f0a-42c1-bbed-dbb60c5e28b2" providerId="AD" clId="Web-{17296693-6084-6A93-A02F-59FAC6C7AD9A}" dt="2018-09-12T12:20:01.241" v="23" actId="20577"/>
        <pc:sldMkLst>
          <pc:docMk/>
          <pc:sldMk cId="3067772578" sldId="271"/>
        </pc:sldMkLst>
        <pc:spChg chg="mod">
          <ac:chgData name="Weerden, Nienke van" userId="S::ng.vanweerden@alfa-college.nl::c3e19506-1f0a-42c1-bbed-dbb60c5e28b2" providerId="AD" clId="Web-{17296693-6084-6A93-A02F-59FAC6C7AD9A}" dt="2018-09-12T12:20:01.241" v="23" actId="20577"/>
          <ac:spMkLst>
            <pc:docMk/>
            <pc:sldMk cId="3067772578" sldId="271"/>
            <ac:spMk id="2" creationId="{00000000-0000-0000-0000-000000000000}"/>
          </ac:spMkLst>
        </pc:spChg>
        <pc:spChg chg="mod">
          <ac:chgData name="Weerden, Nienke van" userId="S::ng.vanweerden@alfa-college.nl::c3e19506-1f0a-42c1-bbed-dbb60c5e28b2" providerId="AD" clId="Web-{17296693-6084-6A93-A02F-59FAC6C7AD9A}" dt="2018-09-12T12:19:48.006" v="0"/>
          <ac:spMkLst>
            <pc:docMk/>
            <pc:sldMk cId="3067772578" sldId="271"/>
            <ac:spMk id="3" creationId="{00000000-0000-0000-0000-000000000000}"/>
          </ac:spMkLst>
        </pc:spChg>
        <pc:picChg chg="mod">
          <ac:chgData name="Weerden, Nienke van" userId="S::ng.vanweerden@alfa-college.nl::c3e19506-1f0a-42c1-bbed-dbb60c5e28b2" providerId="AD" clId="Web-{17296693-6084-6A93-A02F-59FAC6C7AD9A}" dt="2018-09-12T12:19:48.006" v="0"/>
          <ac:picMkLst>
            <pc:docMk/>
            <pc:sldMk cId="3067772578" sldId="271"/>
            <ac:picMk id="4" creationId="{00000000-0000-0000-0000-000000000000}"/>
          </ac:picMkLst>
        </pc:picChg>
      </pc:sldChg>
      <pc:sldChg chg="addSp modSp mod setBg">
        <pc:chgData name="Weerden, Nienke van" userId="S::ng.vanweerden@alfa-college.nl::c3e19506-1f0a-42c1-bbed-dbb60c5e28b2" providerId="AD" clId="Web-{17296693-6084-6A93-A02F-59FAC6C7AD9A}" dt="2018-09-12T12:20:24.398" v="27"/>
        <pc:sldMkLst>
          <pc:docMk/>
          <pc:sldMk cId="172211177" sldId="273"/>
        </pc:sldMkLst>
        <pc:spChg chg="mod">
          <ac:chgData name="Weerden, Nienke van" userId="S::ng.vanweerden@alfa-college.nl::c3e19506-1f0a-42c1-bbed-dbb60c5e28b2" providerId="AD" clId="Web-{17296693-6084-6A93-A02F-59FAC6C7AD9A}" dt="2018-09-12T12:20:24.398" v="27"/>
          <ac:spMkLst>
            <pc:docMk/>
            <pc:sldMk cId="172211177" sldId="273"/>
            <ac:spMk id="2" creationId="{00000000-0000-0000-0000-000000000000}"/>
          </ac:spMkLst>
        </pc:spChg>
        <pc:spChg chg="add">
          <ac:chgData name="Weerden, Nienke van" userId="S::ng.vanweerden@alfa-college.nl::c3e19506-1f0a-42c1-bbed-dbb60c5e28b2" providerId="AD" clId="Web-{17296693-6084-6A93-A02F-59FAC6C7AD9A}" dt="2018-09-12T12:20:24.398" v="27"/>
          <ac:spMkLst>
            <pc:docMk/>
            <pc:sldMk cId="172211177" sldId="273"/>
            <ac:spMk id="9" creationId="{84867EAF-AE1D-4322-9DE8-383AE3F7BCD9}"/>
          </ac:spMkLst>
        </pc:spChg>
        <pc:picChg chg="mod">
          <ac:chgData name="Weerden, Nienke van" userId="S::ng.vanweerden@alfa-college.nl::c3e19506-1f0a-42c1-bbed-dbb60c5e28b2" providerId="AD" clId="Web-{17296693-6084-6A93-A02F-59FAC6C7AD9A}" dt="2018-09-12T12:20:24.398" v="27"/>
          <ac:picMkLst>
            <pc:docMk/>
            <pc:sldMk cId="172211177" sldId="273"/>
            <ac:picMk id="4" creationId="{00000000-0000-0000-0000-000000000000}"/>
          </ac:picMkLst>
        </pc:picChg>
        <pc:picChg chg="add">
          <ac:chgData name="Weerden, Nienke van" userId="S::ng.vanweerden@alfa-college.nl::c3e19506-1f0a-42c1-bbed-dbb60c5e28b2" providerId="AD" clId="Web-{17296693-6084-6A93-A02F-59FAC6C7AD9A}" dt="2018-09-12T12:20:24.398" v="27"/>
          <ac:picMkLst>
            <pc:docMk/>
            <pc:sldMk cId="172211177" sldId="273"/>
            <ac:picMk id="11" creationId="{40676238-7F95-4EEB-836A-7D23927873AD}"/>
          </ac:picMkLst>
        </pc:picChg>
      </pc:sldChg>
      <pc:sldChg chg="addSp modSp mod setBg">
        <pc:chgData name="Weerden, Nienke van" userId="S::ng.vanweerden@alfa-college.nl::c3e19506-1f0a-42c1-bbed-dbb60c5e28b2" providerId="AD" clId="Web-{17296693-6084-6A93-A02F-59FAC6C7AD9A}" dt="2018-09-12T12:20:16.101" v="26"/>
        <pc:sldMkLst>
          <pc:docMk/>
          <pc:sldMk cId="2088268785" sldId="274"/>
        </pc:sldMkLst>
        <pc:spChg chg="mod">
          <ac:chgData name="Weerden, Nienke van" userId="S::ng.vanweerden@alfa-college.nl::c3e19506-1f0a-42c1-bbed-dbb60c5e28b2" providerId="AD" clId="Web-{17296693-6084-6A93-A02F-59FAC6C7AD9A}" dt="2018-09-12T12:20:16.101" v="26"/>
          <ac:spMkLst>
            <pc:docMk/>
            <pc:sldMk cId="2088268785" sldId="274"/>
            <ac:spMk id="2" creationId="{00000000-0000-0000-0000-000000000000}"/>
          </ac:spMkLst>
        </pc:spChg>
        <pc:spChg chg="mod">
          <ac:chgData name="Weerden, Nienke van" userId="S::ng.vanweerden@alfa-college.nl::c3e19506-1f0a-42c1-bbed-dbb60c5e28b2" providerId="AD" clId="Web-{17296693-6084-6A93-A02F-59FAC6C7AD9A}" dt="2018-09-12T12:20:16.101" v="26"/>
          <ac:spMkLst>
            <pc:docMk/>
            <pc:sldMk cId="2088268785" sldId="274"/>
            <ac:spMk id="3" creationId="{00000000-0000-0000-0000-000000000000}"/>
          </ac:spMkLst>
        </pc:spChg>
        <pc:spChg chg="add">
          <ac:chgData name="Weerden, Nienke van" userId="S::ng.vanweerden@alfa-college.nl::c3e19506-1f0a-42c1-bbed-dbb60c5e28b2" providerId="AD" clId="Web-{17296693-6084-6A93-A02F-59FAC6C7AD9A}" dt="2018-09-12T12:20:16.101" v="26"/>
          <ac:spMkLst>
            <pc:docMk/>
            <pc:sldMk cId="2088268785" sldId="274"/>
            <ac:spMk id="8" creationId="{3B854194-185D-494D-905C-7C7CB2E30F6E}"/>
          </ac:spMkLst>
        </pc:spChg>
        <pc:spChg chg="add">
          <ac:chgData name="Weerden, Nienke van" userId="S::ng.vanweerden@alfa-college.nl::c3e19506-1f0a-42c1-bbed-dbb60c5e28b2" providerId="AD" clId="Web-{17296693-6084-6A93-A02F-59FAC6C7AD9A}" dt="2018-09-12T12:20:16.101" v="26"/>
          <ac:spMkLst>
            <pc:docMk/>
            <pc:sldMk cId="2088268785" sldId="274"/>
            <ac:spMk id="10" creationId="{B4F5FA0D-0104-4987-8241-EFF7C85B88DE}"/>
          </ac:spMkLst>
        </pc:spChg>
        <pc:picChg chg="add">
          <ac:chgData name="Weerden, Nienke van" userId="S::ng.vanweerden@alfa-college.nl::c3e19506-1f0a-42c1-bbed-dbb60c5e28b2" providerId="AD" clId="Web-{17296693-6084-6A93-A02F-59FAC6C7AD9A}" dt="2018-09-12T12:20:16.101" v="26"/>
          <ac:picMkLst>
            <pc:docMk/>
            <pc:sldMk cId="2088268785" sldId="274"/>
            <ac:picMk id="12" creationId="{2897127E-6CEF-446C-BE87-93B7C46E49D1}"/>
          </ac:picMkLst>
        </pc:picChg>
      </pc:sldChg>
    </pc:docChg>
  </pc:docChgLst>
  <pc:docChgLst>
    <pc:chgData name="Weerden, Nienke van" userId="S::ng.vanweerden@alfa-college.nl::c3e19506-1f0a-42c1-bbed-dbb60c5e28b2" providerId="AD" clId="Web-{C84474B4-5671-456D-AF9C-6D1E94DF363A}"/>
    <pc:docChg chg="delSld modSld">
      <pc:chgData name="Weerden, Nienke van" userId="S::ng.vanweerden@alfa-college.nl::c3e19506-1f0a-42c1-bbed-dbb60c5e28b2" providerId="AD" clId="Web-{C84474B4-5671-456D-AF9C-6D1E94DF363A}" dt="2018-05-23T13:24:28.900" v="48" actId="20577"/>
      <pc:docMkLst>
        <pc:docMk/>
      </pc:docMkLst>
      <pc:sldChg chg="modSp">
        <pc:chgData name="Weerden, Nienke van" userId="S::ng.vanweerden@alfa-college.nl::c3e19506-1f0a-42c1-bbed-dbb60c5e28b2" providerId="AD" clId="Web-{C84474B4-5671-456D-AF9C-6D1E94DF363A}" dt="2018-05-23T13:21:39.117" v="14" actId="20577"/>
        <pc:sldMkLst>
          <pc:docMk/>
          <pc:sldMk cId="3351439039" sldId="256"/>
        </pc:sldMkLst>
        <pc:spChg chg="mod">
          <ac:chgData name="Weerden, Nienke van" userId="S::ng.vanweerden@alfa-college.nl::c3e19506-1f0a-42c1-bbed-dbb60c5e28b2" providerId="AD" clId="Web-{C84474B4-5671-456D-AF9C-6D1E94DF363A}" dt="2018-05-23T13:21:35.273" v="7" actId="20577"/>
          <ac:spMkLst>
            <pc:docMk/>
            <pc:sldMk cId="3351439039" sldId="256"/>
            <ac:spMk id="2" creationId="{00000000-0000-0000-0000-000000000000}"/>
          </ac:spMkLst>
        </pc:spChg>
        <pc:spChg chg="mod">
          <ac:chgData name="Weerden, Nienke van" userId="S::ng.vanweerden@alfa-college.nl::c3e19506-1f0a-42c1-bbed-dbb60c5e28b2" providerId="AD" clId="Web-{C84474B4-5671-456D-AF9C-6D1E94DF363A}" dt="2018-05-23T13:21:39.117" v="14" actId="20577"/>
          <ac:spMkLst>
            <pc:docMk/>
            <pc:sldMk cId="3351439039" sldId="256"/>
            <ac:spMk id="3" creationId="{00000000-0000-0000-0000-000000000000}"/>
          </ac:spMkLst>
        </pc:spChg>
      </pc:sldChg>
      <pc:sldChg chg="modSp">
        <pc:chgData name="Weerden, Nienke van" userId="S::ng.vanweerden@alfa-college.nl::c3e19506-1f0a-42c1-bbed-dbb60c5e28b2" providerId="AD" clId="Web-{C84474B4-5671-456D-AF9C-6D1E94DF363A}" dt="2018-05-23T13:24:28.900" v="48" actId="20577"/>
        <pc:sldMkLst>
          <pc:docMk/>
          <pc:sldMk cId="3168214851" sldId="258"/>
        </pc:sldMkLst>
        <pc:spChg chg="mod">
          <ac:chgData name="Weerden, Nienke van" userId="S::ng.vanweerden@alfa-college.nl::c3e19506-1f0a-42c1-bbed-dbb60c5e28b2" providerId="AD" clId="Web-{C84474B4-5671-456D-AF9C-6D1E94DF363A}" dt="2018-05-23T13:24:28.900" v="48" actId="20577"/>
          <ac:spMkLst>
            <pc:docMk/>
            <pc:sldMk cId="3168214851" sldId="258"/>
            <ac:spMk id="3" creationId="{96375D20-8203-45ED-AE5A-041E51F79C7E}"/>
          </ac:spMkLst>
        </pc:spChg>
      </pc:sldChg>
      <pc:sldChg chg="del">
        <pc:chgData name="Weerden, Nienke van" userId="S::ng.vanweerden@alfa-college.nl::c3e19506-1f0a-42c1-bbed-dbb60c5e28b2" providerId="AD" clId="Web-{C84474B4-5671-456D-AF9C-6D1E94DF363A}" dt="2018-05-23T13:22:52.320" v="19"/>
        <pc:sldMkLst>
          <pc:docMk/>
          <pc:sldMk cId="1323439864" sldId="260"/>
        </pc:sldMkLst>
      </pc:sldChg>
      <pc:sldChg chg="modSp">
        <pc:chgData name="Weerden, Nienke van" userId="S::ng.vanweerden@alfa-college.nl::c3e19506-1f0a-42c1-bbed-dbb60c5e28b2" providerId="AD" clId="Web-{C84474B4-5671-456D-AF9C-6D1E94DF363A}" dt="2018-05-23T13:23:48.400" v="33" actId="20577"/>
        <pc:sldMkLst>
          <pc:docMk/>
          <pc:sldMk cId="2043770359" sldId="264"/>
        </pc:sldMkLst>
        <pc:spChg chg="mod">
          <ac:chgData name="Weerden, Nienke van" userId="S::ng.vanweerden@alfa-college.nl::c3e19506-1f0a-42c1-bbed-dbb60c5e28b2" providerId="AD" clId="Web-{C84474B4-5671-456D-AF9C-6D1E94DF363A}" dt="2018-05-23T13:23:48.400" v="33" actId="20577"/>
          <ac:spMkLst>
            <pc:docMk/>
            <pc:sldMk cId="2043770359" sldId="264"/>
            <ac:spMk id="3" creationId="{5EB803EB-3376-4BF2-8AFB-FDE4668FACB9}"/>
          </ac:spMkLst>
        </pc:spChg>
      </pc:sldChg>
      <pc:sldChg chg="del">
        <pc:chgData name="Weerden, Nienke van" userId="S::ng.vanweerden@alfa-college.nl::c3e19506-1f0a-42c1-bbed-dbb60c5e28b2" providerId="AD" clId="Web-{C84474B4-5671-456D-AF9C-6D1E94DF363A}" dt="2018-05-23T13:21:21.289" v="0"/>
        <pc:sldMkLst>
          <pc:docMk/>
          <pc:sldMk cId="3095392791" sldId="26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C18876-47F1-40F9-9710-9A7A4FD6B84C}" type="datetimeFigureOut">
              <a:rPr lang="nl-NL" smtClean="0"/>
              <a:t>16-9-2018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F6046A-8D70-4CA8-9185-5A1726CA1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991808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F6046A-8D70-4CA8-9185-5A1726CA16F4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81254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F6046A-8D70-4CA8-9185-5A1726CA16F4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830883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16.09.2018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9299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16.09.2018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5967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16.09.2018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119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16.09.2018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5912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16.09.2018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3495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16.09.2018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7811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16.09.2018</a:t>
            </a:fld>
            <a:endParaRPr lang="de-D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8315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16.09.2018</a:t>
            </a:fld>
            <a:endParaRPr lang="de-D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7782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16.09.2018</a:t>
            </a:fld>
            <a:endParaRPr lang="de-D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9604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16.09.2018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8389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16.09.2018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292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53BDC-9EAE-49FE-9892-958C9F845175}" type="datetimeFigureOut">
              <a:rPr lang="de-DE" smtClean="0"/>
              <a:t>16.09.2018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0546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rtlnieuws.nl/nieuws/laatste-videos-nieuws/video/4411121/virtual-reality-om-fantoompijn-te-bestrijden-eigenlijk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TbYuy7Iz3go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ng.vanweerden@alfa-college.n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Afbeelding 4"/>
          <p:cNvPicPr>
            <a:picLocks noChangeAspect="1"/>
          </p:cNvPicPr>
          <p:nvPr/>
        </p:nvPicPr>
        <p:blipFill rotWithShape="1">
          <a:blip r:embed="rId3">
            <a:alphaModFix/>
            <a:extLst/>
          </a:blip>
          <a:srcRect t="1503" r="2" b="2"/>
          <a:stretch/>
        </p:blipFill>
        <p:spPr>
          <a:xfrm>
            <a:off x="5768642" y="-2"/>
            <a:ext cx="6423053" cy="6858001"/>
          </a:xfrm>
          <a:prstGeom prst="rect">
            <a:avLst/>
          </a:prstGeom>
        </p:spPr>
      </p:pic>
      <p:pic>
        <p:nvPicPr>
          <p:cNvPr id="18" name="Picture 17">
            <a:extLst/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04484" y="3992591"/>
            <a:ext cx="4805996" cy="1644592"/>
          </a:xfrm>
        </p:spPr>
        <p:txBody>
          <a:bodyPr anchor="t">
            <a:normAutofit/>
          </a:bodyPr>
          <a:lstStyle/>
          <a:p>
            <a:pPr algn="l"/>
            <a:r>
              <a:rPr lang="de-DE" sz="3600" dirty="0" err="1">
                <a:solidFill>
                  <a:srgbClr val="000000"/>
                </a:solidFill>
              </a:rPr>
              <a:t>Maandag</a:t>
            </a:r>
            <a:r>
              <a:rPr lang="de-DE" sz="3600" dirty="0">
                <a:solidFill>
                  <a:srgbClr val="000000"/>
                </a:solidFill>
              </a:rPr>
              <a:t> 17 </a:t>
            </a:r>
            <a:r>
              <a:rPr lang="de-DE" sz="3600" dirty="0" err="1">
                <a:solidFill>
                  <a:srgbClr val="000000"/>
                </a:solidFill>
              </a:rPr>
              <a:t>september</a:t>
            </a:r>
            <a:r>
              <a:rPr lang="de-DE" sz="3600" dirty="0">
                <a:solidFill>
                  <a:srgbClr val="000000"/>
                </a:solidFill>
              </a:rPr>
              <a:t> 2018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385843" y="3009582"/>
            <a:ext cx="4805691" cy="838831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b">
            <a:normAutofit/>
          </a:bodyPr>
          <a:lstStyle/>
          <a:p>
            <a:pPr algn="l"/>
            <a:r>
              <a:rPr lang="de-DE" sz="3200" b="1" dirty="0" err="1">
                <a:solidFill>
                  <a:srgbClr val="000000"/>
                </a:solidFill>
              </a:rPr>
              <a:t>Zorg</a:t>
            </a:r>
            <a:r>
              <a:rPr lang="de-DE" sz="3200" b="1" dirty="0">
                <a:solidFill>
                  <a:srgbClr val="000000"/>
                </a:solidFill>
              </a:rPr>
              <a:t> en </a:t>
            </a:r>
            <a:r>
              <a:rPr lang="de-DE" sz="3200" b="1" dirty="0" err="1">
                <a:solidFill>
                  <a:srgbClr val="000000"/>
                </a:solidFill>
              </a:rPr>
              <a:t>Techniek</a:t>
            </a:r>
            <a:r>
              <a:rPr lang="de-DE" sz="3200" b="1" dirty="0">
                <a:solidFill>
                  <a:srgbClr val="000000"/>
                </a:solidFill>
              </a:rPr>
              <a:t> </a:t>
            </a:r>
            <a:r>
              <a:rPr lang="de-DE" sz="3200" b="1" dirty="0" err="1">
                <a:solidFill>
                  <a:srgbClr val="000000"/>
                </a:solidFill>
              </a:rPr>
              <a:t>dag</a:t>
            </a:r>
            <a:r>
              <a:rPr lang="de-DE" sz="3200" b="1" dirty="0">
                <a:solidFill>
                  <a:srgbClr val="000000"/>
                </a:solidFill>
              </a:rPr>
              <a:t> 2</a:t>
            </a:r>
            <a:endParaRPr lang="nl-NL" sz="32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1439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8929" y="629266"/>
            <a:ext cx="5127031" cy="1676603"/>
          </a:xfrm>
        </p:spPr>
        <p:txBody>
          <a:bodyPr>
            <a:normAutofit/>
          </a:bodyPr>
          <a:lstStyle/>
          <a:p>
            <a:r>
              <a:rPr lang="nl-NL" dirty="0">
                <a:cs typeface="Calibri Light"/>
              </a:rPr>
              <a:t>Fantoompijn en virtual </a:t>
            </a:r>
            <a:r>
              <a:rPr lang="nl-NL" dirty="0" err="1">
                <a:cs typeface="Calibri Light"/>
              </a:rPr>
              <a:t>reality</a:t>
            </a:r>
            <a:endParaRPr lang="nl-NL" dirty="0" err="1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48930" y="2438400"/>
            <a:ext cx="5127029" cy="3785419"/>
          </a:xfrm>
        </p:spPr>
        <p:txBody>
          <a:bodyPr>
            <a:normAutofit/>
          </a:bodyPr>
          <a:lstStyle/>
          <a:p>
            <a:endParaRPr lang="nl-NL" sz="2000"/>
          </a:p>
          <a:p>
            <a:endParaRPr lang="nl-NL" sz="2000"/>
          </a:p>
          <a:p>
            <a:endParaRPr lang="nl-NL" sz="2000"/>
          </a:p>
          <a:p>
            <a:endParaRPr lang="nl-NL" sz="2000"/>
          </a:p>
          <a:p>
            <a:endParaRPr lang="nl-NL" sz="2000"/>
          </a:p>
          <a:p>
            <a:endParaRPr lang="nl-NL" sz="2000"/>
          </a:p>
          <a:p>
            <a:endParaRPr lang="nl-NL" sz="2000"/>
          </a:p>
          <a:p>
            <a:r>
              <a:rPr lang="nl-NL" sz="2000">
                <a:hlinkClick r:id="rId2"/>
              </a:rPr>
              <a:t>https://www.rtlnieuws.nl/nieuws/laatste-videos-nieuws/video/4411121/virtual-reality-om-fantoompijn-te-bestrijden-eigenlijk</a:t>
            </a:r>
            <a:endParaRPr lang="nl-NL" sz="2000"/>
          </a:p>
          <a:p>
            <a:endParaRPr lang="nl-NL" sz="2000"/>
          </a:p>
          <a:p>
            <a:endParaRPr lang="nl-NL" sz="2000"/>
          </a:p>
          <a:p>
            <a:pPr marL="0" indent="0">
              <a:buNone/>
            </a:pPr>
            <a:endParaRPr lang="nl-NL" sz="200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96" b="3"/>
          <a:stretch/>
        </p:blipFill>
        <p:spPr>
          <a:xfrm>
            <a:off x="6090613" y="640082"/>
            <a:ext cx="5461724" cy="5577837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067772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6FD5A2D-9993-4382-A252-0EEB92706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nl-NL" dirty="0">
                <a:solidFill>
                  <a:schemeClr val="accent1"/>
                </a:solidFill>
              </a:rPr>
              <a:t>Inhoud van vandaag  9u-16u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6375D20-8203-45ED-AE5A-041E51F79C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457200" lvl="1" indent="0">
              <a:buNone/>
            </a:pPr>
            <a:endParaRPr lang="nl-NL" sz="1500" u="sng"/>
          </a:p>
          <a:p>
            <a:pPr marL="457200" lvl="1" indent="0">
              <a:buNone/>
            </a:pPr>
            <a:endParaRPr lang="nl-NL" sz="1500" u="sng">
              <a:cs typeface="Calibri"/>
            </a:endParaRPr>
          </a:p>
          <a:p>
            <a:pPr marL="457200" lvl="1" indent="0">
              <a:buNone/>
            </a:pPr>
            <a:endParaRPr lang="nl-NL" sz="1500" u="sng">
              <a:cs typeface="Calibri"/>
            </a:endParaRPr>
          </a:p>
          <a:p>
            <a:pPr marL="457200" lvl="1" indent="0">
              <a:buNone/>
            </a:pPr>
            <a:endParaRPr lang="nl-NL" sz="1500" u="sng">
              <a:cs typeface="Calibri"/>
            </a:endParaRPr>
          </a:p>
          <a:p>
            <a:pPr marL="457200" lvl="1" indent="0">
              <a:buNone/>
            </a:pPr>
            <a:endParaRPr lang="nl-NL" u="sng" dirty="0">
              <a:cs typeface="Calibri"/>
            </a:endParaRPr>
          </a:p>
          <a:p>
            <a:pPr marL="457200" lvl="1" indent="0">
              <a:buNone/>
            </a:pPr>
            <a:endParaRPr lang="nl-NL" u="sng" dirty="0">
              <a:cs typeface="Calibri"/>
            </a:endParaRPr>
          </a:p>
          <a:p>
            <a:pPr marL="457200" lvl="1" indent="0">
              <a:buNone/>
            </a:pPr>
            <a:r>
              <a:rPr lang="nl-NL" u="sng" dirty="0"/>
              <a:t>Ochtend 9-12.30</a:t>
            </a:r>
            <a:endParaRPr lang="nl-NL" dirty="0">
              <a:cs typeface="Calibri"/>
            </a:endParaRPr>
          </a:p>
          <a:p>
            <a:pPr marL="457200" lvl="1" indent="0">
              <a:buNone/>
            </a:pPr>
            <a:r>
              <a:rPr lang="nl-NL" dirty="0"/>
              <a:t>9- 10Mededelingen en voorbereiden pitch </a:t>
            </a:r>
            <a:endParaRPr lang="nl-NL" dirty="0">
              <a:cs typeface="Calibri"/>
            </a:endParaRPr>
          </a:p>
          <a:p>
            <a:pPr marL="457200" lvl="1" indent="0">
              <a:buNone/>
            </a:pPr>
            <a:r>
              <a:rPr lang="nl-NL" dirty="0">
                <a:cs typeface="Calibri"/>
              </a:rPr>
              <a:t>10-11.30 Pitchen</a:t>
            </a:r>
          </a:p>
          <a:p>
            <a:pPr marL="457200" lvl="1" indent="0">
              <a:buNone/>
            </a:pPr>
            <a:r>
              <a:rPr lang="nl-NL" dirty="0">
                <a:cs typeface="Calibri"/>
              </a:rPr>
              <a:t>11.30 Scrum</a:t>
            </a:r>
          </a:p>
          <a:p>
            <a:pPr marL="457200" lvl="1" indent="0">
              <a:buNone/>
            </a:pPr>
            <a:endParaRPr lang="nl-NL" dirty="0">
              <a:cs typeface="Calibri"/>
            </a:endParaRPr>
          </a:p>
          <a:p>
            <a:pPr marL="457200" lvl="1" indent="0">
              <a:buNone/>
            </a:pPr>
            <a:r>
              <a:rPr lang="nl-NL" u="sng" dirty="0"/>
              <a:t>12-14</a:t>
            </a:r>
            <a:endParaRPr lang="nl-NL" u="sng" dirty="0">
              <a:cs typeface="Calibri"/>
            </a:endParaRPr>
          </a:p>
          <a:p>
            <a:pPr marL="457200" lvl="1" indent="0">
              <a:buNone/>
            </a:pPr>
            <a:r>
              <a:rPr lang="nl-NL" dirty="0"/>
              <a:t>Werken in projectgroepen</a:t>
            </a:r>
            <a:endParaRPr lang="nl-NL" dirty="0">
              <a:cs typeface="Calibri"/>
            </a:endParaRPr>
          </a:p>
          <a:p>
            <a:pPr marL="457200" lvl="1" indent="0">
              <a:buNone/>
            </a:pPr>
            <a:endParaRPr lang="nl-NL" dirty="0">
              <a:cs typeface="Calibri"/>
            </a:endParaRPr>
          </a:p>
          <a:p>
            <a:pPr marL="457200" lvl="1" indent="0">
              <a:buNone/>
            </a:pPr>
            <a:r>
              <a:rPr lang="nl-NL" u="sng" dirty="0">
                <a:cs typeface="Calibri"/>
              </a:rPr>
              <a:t>14</a:t>
            </a:r>
          </a:p>
          <a:p>
            <a:pPr marL="457200" lvl="1" indent="0">
              <a:buNone/>
            </a:pPr>
            <a:r>
              <a:rPr lang="nl-NL" dirty="0">
                <a:cs typeface="Calibri"/>
              </a:rPr>
              <a:t>VP: Nienke en Harald themabijeenkomst en OIZ</a:t>
            </a:r>
          </a:p>
          <a:p>
            <a:pPr marL="457200" lvl="1" indent="0">
              <a:buNone/>
            </a:pPr>
            <a:r>
              <a:rPr lang="nl-NL" dirty="0">
                <a:cs typeface="Calibri"/>
              </a:rPr>
              <a:t>VZ: Kim werken aan deskundigheidsbevordering </a:t>
            </a:r>
            <a:endParaRPr lang="nl-NL" u="sng" dirty="0">
              <a:cs typeface="Calibri"/>
            </a:endParaRPr>
          </a:p>
          <a:p>
            <a:pPr marL="457200" lvl="1" indent="0">
              <a:buNone/>
            </a:pPr>
            <a:r>
              <a:rPr lang="nl-NL" dirty="0">
                <a:cs typeface="Calibri"/>
              </a:rPr>
              <a:t>HT: ….</a:t>
            </a:r>
          </a:p>
          <a:p>
            <a:pPr lvl="2"/>
            <a:endParaRPr lang="nl-NL" sz="1500">
              <a:cs typeface="Calibri"/>
            </a:endParaRPr>
          </a:p>
          <a:p>
            <a:pPr marL="914400" lvl="2" indent="0">
              <a:buNone/>
            </a:pPr>
            <a:endParaRPr lang="nl-NL" sz="1500"/>
          </a:p>
          <a:p>
            <a:pPr marL="914400" lvl="2" indent="0">
              <a:buNone/>
            </a:pPr>
            <a:endParaRPr lang="nl-NL" sz="1500">
              <a:cs typeface="Calibri"/>
            </a:endParaRPr>
          </a:p>
          <a:p>
            <a:pPr marL="0" indent="0">
              <a:buNone/>
            </a:pPr>
            <a:endParaRPr lang="nl-NL" sz="1500">
              <a:cs typeface="Calibri"/>
            </a:endParaRPr>
          </a:p>
          <a:p>
            <a:endParaRPr lang="nl-NL" sz="1500"/>
          </a:p>
          <a:p>
            <a:endParaRPr lang="nl-NL" sz="1500">
              <a:cs typeface="Calibri"/>
            </a:endParaRPr>
          </a:p>
        </p:txBody>
      </p:sp>
      <p:sp>
        <p:nvSpPr>
          <p:cNvPr id="5" name="Tijdelijke aanduiding voor inhoud 2">
            <a:extLst>
              <a:ext uri="{FF2B5EF4-FFF2-40B4-BE49-F238E27FC236}">
                <a16:creationId xmlns:a16="http://schemas.microsoft.com/office/drawing/2014/main" id="{3E41F217-516D-4940-8807-943462F4564B}"/>
              </a:ext>
            </a:extLst>
          </p:cNvPr>
          <p:cNvSpPr txBox="1">
            <a:spLocks/>
          </p:cNvSpPr>
          <p:nvPr/>
        </p:nvSpPr>
        <p:spPr>
          <a:xfrm>
            <a:off x="4151890" y="7496175"/>
            <a:ext cx="10186636" cy="314957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682148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Plan van aanpak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>
                <a:hlinkClick r:id="rId2"/>
              </a:rPr>
              <a:t>https://www.youtube.com/watch?v=TbYuy7Iz3go</a:t>
            </a:r>
            <a:endParaRPr lang="nl-NL"/>
          </a:p>
          <a:p>
            <a:pPr marL="0" indent="0">
              <a:buNone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86235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Arrow Connector 12">
            <a:extLst/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55320" y="2316480"/>
            <a:ext cx="4937760" cy="0"/>
          </a:xfrm>
          <a:prstGeom prst="straightConnector1">
            <a:avLst/>
          </a:prstGeom>
          <a:ln w="19050" cap="sq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Afbeelding 4"/>
          <p:cNvPicPr>
            <a:picLocks noChangeAspect="1"/>
          </p:cNvPicPr>
          <p:nvPr/>
        </p:nvPicPr>
        <p:blipFill rotWithShape="1">
          <a:blip r:embed="rId2"/>
          <a:srcRect l="1980" r="5964"/>
          <a:stretch/>
        </p:blipFill>
        <p:spPr>
          <a:xfrm>
            <a:off x="5878849" y="10"/>
            <a:ext cx="6313150" cy="6857987"/>
          </a:xfrm>
          <a:custGeom>
            <a:avLst/>
            <a:gdLst>
              <a:gd name="connsiteX0" fmla="*/ 65565 w 6313150"/>
              <a:gd name="connsiteY0" fmla="*/ 0 h 6857997"/>
              <a:gd name="connsiteX1" fmla="*/ 6313150 w 6313150"/>
              <a:gd name="connsiteY1" fmla="*/ 0 h 6857997"/>
              <a:gd name="connsiteX2" fmla="*/ 6313150 w 6313150"/>
              <a:gd name="connsiteY2" fmla="*/ 6857997 h 6857997"/>
              <a:gd name="connsiteX3" fmla="*/ 3293946 w 6313150"/>
              <a:gd name="connsiteY3" fmla="*/ 6857997 h 6857997"/>
              <a:gd name="connsiteX4" fmla="*/ 3235857 w 6313150"/>
              <a:gd name="connsiteY4" fmla="*/ 6823061 h 6857997"/>
              <a:gd name="connsiteX5" fmla="*/ 0 w 6313150"/>
              <a:gd name="connsiteY5" fmla="*/ 951803 h 6857997"/>
              <a:gd name="connsiteX6" fmla="*/ 31536 w 6313150"/>
              <a:gd name="connsiteY6" fmla="*/ 285771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13150" h="6857997">
                <a:moveTo>
                  <a:pt x="65565" y="0"/>
                </a:moveTo>
                <a:lnTo>
                  <a:pt x="6313150" y="0"/>
                </a:lnTo>
                <a:lnTo>
                  <a:pt x="6313150" y="6857997"/>
                </a:lnTo>
                <a:lnTo>
                  <a:pt x="3293946" y="6857997"/>
                </a:lnTo>
                <a:lnTo>
                  <a:pt x="3235857" y="6823061"/>
                </a:lnTo>
                <a:cubicBezTo>
                  <a:pt x="1291240" y="5592803"/>
                  <a:pt x="0" y="3423096"/>
                  <a:pt x="0" y="951803"/>
                </a:cubicBezTo>
                <a:cubicBezTo>
                  <a:pt x="0" y="727140"/>
                  <a:pt x="10673" y="504970"/>
                  <a:pt x="31536" y="285771"/>
                </a:cubicBezTo>
                <a:close/>
              </a:path>
            </a:pathLst>
          </a:cu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F5568F6F-83A3-48DD-8140-79263E6A1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320" y="365125"/>
            <a:ext cx="5120114" cy="1692794"/>
          </a:xfrm>
        </p:spPr>
        <p:txBody>
          <a:bodyPr>
            <a:normAutofit fontScale="90000"/>
          </a:bodyPr>
          <a:lstStyle/>
          <a:p>
            <a:r>
              <a:rPr lang="nl-NL" dirty="0"/>
              <a:t>Introduceer de HT student in de wereld van de zorg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655321" y="2575034"/>
            <a:ext cx="5120113" cy="3462228"/>
          </a:xfr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z="2400" dirty="0"/>
              <a:t>Plan maandag 1 oktober een bezoek aan de zorginstelling van de casus</a:t>
            </a:r>
          </a:p>
          <a:p>
            <a:r>
              <a:rPr lang="nl-NL" sz="2400" dirty="0"/>
              <a:t>Laat de HT studenten kennismaken met verpleegkunde en de doelgroep van de casus</a:t>
            </a:r>
          </a:p>
          <a:p>
            <a:r>
              <a:rPr lang="nl-NL" sz="2400" dirty="0"/>
              <a:t>Maak hiervan met je groep een verslag in de vorm van een </a:t>
            </a:r>
            <a:r>
              <a:rPr lang="nl-NL" sz="2400" dirty="0" err="1"/>
              <a:t>vlog</a:t>
            </a:r>
            <a:endParaRPr lang="nl-NL" sz="24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66338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rgbClr val="FFFFFF"/>
                </a:solidFill>
              </a:rPr>
              <a:t>Pitchen 10.00-11.30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r>
              <a:rPr lang="nl-NL" sz="2400" dirty="0">
                <a:solidFill>
                  <a:srgbClr val="000000"/>
                </a:solidFill>
              </a:rPr>
              <a:t>Groep 1 </a:t>
            </a:r>
            <a:r>
              <a:rPr lang="nl-NL" sz="2400" dirty="0" err="1">
                <a:solidFill>
                  <a:srgbClr val="000000"/>
                </a:solidFill>
              </a:rPr>
              <a:t>tm</a:t>
            </a:r>
            <a:r>
              <a:rPr lang="nl-NL" sz="2400" dirty="0">
                <a:solidFill>
                  <a:srgbClr val="000000"/>
                </a:solidFill>
              </a:rPr>
              <a:t> 9 Hal Nienke, Arthur, Stuart</a:t>
            </a:r>
          </a:p>
          <a:p>
            <a:r>
              <a:rPr lang="nl-NL" sz="2400" dirty="0">
                <a:solidFill>
                  <a:srgbClr val="000000"/>
                </a:solidFill>
              </a:rPr>
              <a:t>Groep 10 </a:t>
            </a:r>
            <a:r>
              <a:rPr lang="nl-NL" sz="2400" dirty="0" err="1">
                <a:solidFill>
                  <a:srgbClr val="000000"/>
                </a:solidFill>
              </a:rPr>
              <a:t>tm</a:t>
            </a:r>
            <a:r>
              <a:rPr lang="nl-NL" sz="2400" dirty="0">
                <a:solidFill>
                  <a:srgbClr val="000000"/>
                </a:solidFill>
              </a:rPr>
              <a:t> 20 Collegezaal Alfons, Tom, Anne Marie Hofstede</a:t>
            </a:r>
          </a:p>
        </p:txBody>
      </p:sp>
    </p:spTree>
    <p:extLst>
      <p:ext uri="{BB962C8B-B14F-4D97-AF65-F5344CB8AC3E}">
        <p14:creationId xmlns:p14="http://schemas.microsoft.com/office/powerpoint/2010/main" val="20882687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4867EAF-AE1D-4322-9DE8-383AE3F7BC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" y="-4691"/>
            <a:ext cx="5446920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0676238-7F95-4EEB-836A-7D23927873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6057" y="3121701"/>
            <a:ext cx="3658053" cy="178651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SCRUM</a:t>
            </a:r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9341" y="997991"/>
            <a:ext cx="5017318" cy="4854254"/>
          </a:xfrm>
          <a:prstGeom prst="rect">
            <a:avLst/>
          </a:prstGeom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1722111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7D5B32E-0DB9-4314-BEAD-BCD6884A04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nl-NL" dirty="0">
                <a:solidFill>
                  <a:schemeClr val="accent1"/>
                </a:solidFill>
              </a:rPr>
              <a:t>Vanmiddag</a:t>
            </a:r>
            <a:br>
              <a:rPr lang="nl-NL" dirty="0">
                <a:solidFill>
                  <a:schemeClr val="accent1"/>
                </a:solidFill>
                <a:cs typeface="Calibri Light"/>
              </a:rPr>
            </a:br>
            <a:r>
              <a:rPr lang="nl-NL" dirty="0">
                <a:solidFill>
                  <a:schemeClr val="accent1"/>
                </a:solidFill>
                <a:cs typeface="Calibri Light"/>
              </a:rPr>
              <a:t>12-14 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EB803EB-3376-4BF2-8AFB-FDE4668FAC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z="2400" dirty="0"/>
              <a:t>Idee verder uitwerken: korte samenvatting schrijven vandaag inleveren via </a:t>
            </a:r>
            <a:r>
              <a:rPr lang="nl-NL" sz="2400" dirty="0">
                <a:hlinkClick r:id="rId2"/>
              </a:rPr>
              <a:t>ng.vanweerden@alfa-college.nl</a:t>
            </a:r>
            <a:r>
              <a:rPr lang="nl-NL" sz="2400" dirty="0"/>
              <a:t> </a:t>
            </a:r>
            <a:endParaRPr lang="nl-NL" dirty="0"/>
          </a:p>
          <a:p>
            <a:pPr marL="0" indent="0">
              <a:buNone/>
            </a:pPr>
            <a:endParaRPr lang="nl-NL" sz="2400" dirty="0">
              <a:cs typeface="Calibri"/>
            </a:endParaRPr>
          </a:p>
          <a:p>
            <a:r>
              <a:rPr lang="nl-NL" sz="2400" dirty="0"/>
              <a:t>Samenwerkingscontract opstellen </a:t>
            </a:r>
            <a:endParaRPr lang="nl-NL" sz="2400" dirty="0">
              <a:cs typeface="Calibri"/>
            </a:endParaRPr>
          </a:p>
          <a:p>
            <a:pPr marL="0" indent="0">
              <a:buNone/>
            </a:pPr>
            <a:endParaRPr lang="nl-NL" sz="2400" dirty="0">
              <a:cs typeface="Calibri"/>
            </a:endParaRPr>
          </a:p>
          <a:p>
            <a:r>
              <a:rPr lang="nl-NL" sz="2400" dirty="0"/>
              <a:t>Plan van aanpak opstellen /opzet scrum </a:t>
            </a:r>
            <a:endParaRPr lang="nl-NL" sz="2400" dirty="0">
              <a:cs typeface="Calibri"/>
            </a:endParaRPr>
          </a:p>
          <a:p>
            <a:endParaRPr lang="nl-NL" sz="2400" dirty="0"/>
          </a:p>
          <a:p>
            <a:pPr marL="0" indent="0">
              <a:buNone/>
            </a:pPr>
            <a:endParaRPr lang="nl-NL" sz="2400" dirty="0"/>
          </a:p>
          <a:p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204377035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</TotalTime>
  <Words>87</Words>
  <Application>Microsoft Office PowerPoint</Application>
  <PresentationFormat>Breedbeeld</PresentationFormat>
  <Paragraphs>54</Paragraphs>
  <Slides>8</Slides>
  <Notes>2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9" baseType="lpstr">
      <vt:lpstr>Kantoorthema</vt:lpstr>
      <vt:lpstr>Maandag 17 september 2018</vt:lpstr>
      <vt:lpstr>Fantoompijn en virtual reality</vt:lpstr>
      <vt:lpstr>Inhoud van vandaag  9u-16u</vt:lpstr>
      <vt:lpstr>Plan van aanpak</vt:lpstr>
      <vt:lpstr>Introduceer de HT student in de wereld van de zorg</vt:lpstr>
      <vt:lpstr>Pitchen 10.00-11.30 </vt:lpstr>
      <vt:lpstr>SCRUM</vt:lpstr>
      <vt:lpstr>Vanmiddag 12-14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Maandag 19 februari  2018</dc:title>
  <dc:creator>Weerden, Nienke van</dc:creator>
  <cp:lastModifiedBy>Weerden, Nienke van</cp:lastModifiedBy>
  <cp:revision>29</cp:revision>
  <dcterms:modified xsi:type="dcterms:W3CDTF">2018-09-16T21:16:15Z</dcterms:modified>
</cp:coreProperties>
</file>